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59" r:id="rId3"/>
    <p:sldId id="261" r:id="rId4"/>
    <p:sldId id="281" r:id="rId5"/>
    <p:sldId id="282" r:id="rId6"/>
    <p:sldId id="283" r:id="rId7"/>
    <p:sldId id="286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1" autoAdjust="0"/>
    <p:restoredTop sz="93606" autoAdjust="0"/>
  </p:normalViewPr>
  <p:slideViewPr>
    <p:cSldViewPr>
      <p:cViewPr>
        <p:scale>
          <a:sx n="93" d="100"/>
          <a:sy n="93" d="100"/>
        </p:scale>
        <p:origin x="-1566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D83FDC75-7F73-4A4A-A77C-09AADF00E0EA}" type="datetimeFigureOut">
              <a:rPr lang="es-ES" smtClean="0"/>
              <a:pPr/>
              <a:t>08/10/2014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459226BF-1F13-42D3-80DC-373E7ADD1EBC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3343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48AEF76B-3757-4A0B-AF93-28494465C1DD}" type="datetimeFigureOut">
              <a:pPr/>
              <a:t>08/10/2014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75693FD4-8F83-4EF7-AC3F-0DC0388986B0}" type="slidenum"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4447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s-ES" sz="1200" b="0" dirty="0" smtClean="0"/>
          </a:p>
          <a:p>
            <a:pPr lvl="0"/>
            <a:endParaRPr lang="es-ES" sz="1200" b="1" dirty="0" smtClean="0"/>
          </a:p>
          <a:p>
            <a:pPr lvl="0"/>
            <a:r>
              <a:rPr lang="es-ES" sz="1200" b="1" dirty="0" smtClean="0"/>
              <a:t>Notas</a:t>
            </a:r>
          </a:p>
          <a:p>
            <a:pPr lvl="0"/>
            <a:r>
              <a:rPr lang="es-ES" sz="1200" dirty="0" smtClean="0"/>
              <a:t>Use la sección Notas para las notas de entrega o para proporcionar detalles adicionales al público.</a:t>
            </a:r>
            <a:r>
              <a:rPr lang="es-ES" sz="1200" baseline="0" dirty="0" smtClean="0"/>
              <a:t> Vea las notas en la vista Presentación durante la presentación. </a:t>
            </a:r>
          </a:p>
          <a:p>
            <a:pPr lvl="0">
              <a:buFontTx/>
              <a:buNone/>
            </a:pPr>
            <a:r>
              <a:rPr lang="es-ES" sz="1200" dirty="0" smtClean="0"/>
              <a:t>Tenga en cuenta el tamaño de la fuente (es importante para la accesibilidad, visibilidad, grabación en vídeo y producción en línea)</a:t>
            </a:r>
          </a:p>
          <a:p>
            <a:pPr lvl="0"/>
            <a:endParaRPr lang="es-ES" sz="1200" dirty="0" smtClean="0"/>
          </a:p>
          <a:p>
            <a:pPr lvl="0">
              <a:buFontTx/>
              <a:buNone/>
            </a:pPr>
            <a:r>
              <a:rPr lang="es-ES" sz="1200" b="1" dirty="0" smtClean="0"/>
              <a:t>Colores coordinados </a:t>
            </a:r>
          </a:p>
          <a:p>
            <a:pPr lvl="0">
              <a:buFontTx/>
              <a:buNone/>
            </a:pPr>
            <a:r>
              <a:rPr lang="es-ES" sz="1200" dirty="0" smtClean="0"/>
              <a:t>Preste especial atención a los gráficos, diagramas y cuadros de texto.</a:t>
            </a:r>
            <a:r>
              <a:rPr lang="es-ES" sz="1200" baseline="0" dirty="0" smtClean="0"/>
              <a:t> </a:t>
            </a:r>
            <a:endParaRPr lang="es-ES" sz="1200" dirty="0" smtClean="0"/>
          </a:p>
          <a:p>
            <a:pPr lvl="0"/>
            <a:r>
              <a:rPr lang="es-ES" sz="1200" dirty="0" smtClean="0"/>
              <a:t>Tenga en cuenta que los asistentes imprimirán en blanco y negro o </a:t>
            </a:r>
            <a:r>
              <a:rPr lang="es-ES" sz="1200" dirty="0" err="1" smtClean="0"/>
              <a:t>escala de grises</a:t>
            </a:r>
            <a:r>
              <a:rPr lang="es-ES" sz="1200" dirty="0" smtClean="0"/>
              <a:t>. Ejecute una prueba de impresión para asegurarse de que los colores son los correctos cuando se imprime en blanco y negro puros y </a:t>
            </a:r>
            <a:r>
              <a:rPr lang="es-ES" sz="1200" dirty="0" err="1" smtClean="0"/>
              <a:t>escala de grises</a:t>
            </a:r>
            <a:r>
              <a:rPr lang="es-ES" sz="1200" dirty="0" smtClean="0"/>
              <a:t>.</a:t>
            </a:r>
          </a:p>
          <a:p>
            <a:pPr lvl="0">
              <a:buFontTx/>
              <a:buNone/>
            </a:pPr>
            <a:endParaRPr lang="es-ES" sz="1200" dirty="0" smtClean="0"/>
          </a:p>
          <a:p>
            <a:pPr lvl="0">
              <a:buFontTx/>
              <a:buNone/>
            </a:pPr>
            <a:r>
              <a:rPr lang="es-ES" sz="1200" b="1" dirty="0" smtClean="0"/>
              <a:t>Gráficos y tablas</a:t>
            </a:r>
          </a:p>
          <a:p>
            <a:pPr lvl="0"/>
            <a:r>
              <a:rPr lang="es-ES" sz="1200" dirty="0" smtClean="0"/>
              <a:t>En breve: si es posible, use colores y estilos uniformes y que no distraigan.</a:t>
            </a:r>
          </a:p>
          <a:p>
            <a:pPr lvl="0"/>
            <a:r>
              <a:rPr lang="es-ES" sz="1200" dirty="0" smtClean="0"/>
              <a:t>Etiquete todos los gráficos y tablas.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es-ES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es-ES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es-ES" smtClean="0"/>
              <a:t>Haga clic para modificar el estilo de subtítulo del patrón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es-ES" sz="2000" baseline="0"/>
            </a:lvl1pPr>
          </a:lstStyle>
          <a:p>
            <a:r>
              <a:rPr kumimoji="0" lang="es-ES"/>
              <a:t>Logotipo de la compañía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08/10/2014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08/10/2014</a:t>
            </a:fld>
            <a:endParaRPr kumimoji="0"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o el fo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08/10/2014</a:t>
            </a:fld>
            <a:endParaRPr kumimoji="0"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es-ES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08/10/2014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es-E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es-ES" sz="1800"/>
            </a:lvl1pPr>
          </a:lstStyle>
          <a:p>
            <a:r>
              <a:rPr kumimoji="0" lang="es-ES"/>
              <a:t>Logotipo de la compañía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es-ES"/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es-ES" sz="3200">
                <a:latin typeface="+mn-lt"/>
              </a:defRPr>
            </a:lvl1pPr>
            <a:lvl2pPr eaLnBrk="1" latinLnBrk="0" hangingPunct="1">
              <a:defRPr kumimoji="0" lang="es-ES" sz="2800">
                <a:latin typeface="+mn-lt"/>
              </a:defRPr>
            </a:lvl2pPr>
            <a:lvl3pPr eaLnBrk="1" latinLnBrk="0" hangingPunct="1">
              <a:defRPr kumimoji="0" lang="es-ES" sz="2400">
                <a:latin typeface="+mn-lt"/>
              </a:defRPr>
            </a:lvl3pPr>
            <a:lvl4pPr eaLnBrk="1" latinLnBrk="0" hangingPunct="1">
              <a:defRPr kumimoji="0" lang="es-ES" sz="2400">
                <a:latin typeface="+mn-lt"/>
              </a:defRPr>
            </a:lvl4pPr>
            <a:lvl5pPr eaLnBrk="1" latinLnBrk="0" hangingPunct="1">
              <a:defRPr kumimoji="0" lang="es-ES" sz="2400">
                <a:latin typeface="+mn-lt"/>
              </a:defRPr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08/10/2014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es-ES" sz="2800"/>
            </a:lvl1pPr>
            <a:lvl2pPr eaLnBrk="1" latinLnBrk="0" hangingPunct="1">
              <a:defRPr kumimoji="0" lang="es-ES" sz="2400"/>
            </a:lvl2pPr>
            <a:lvl3pPr eaLnBrk="1" latinLnBrk="0" hangingPunct="1">
              <a:defRPr kumimoji="0" lang="es-ES" sz="2000"/>
            </a:lvl3pPr>
            <a:lvl4pPr eaLnBrk="1" latinLnBrk="0" hangingPunct="1">
              <a:defRPr kumimoji="0" lang="es-ES" sz="1800"/>
            </a:lvl4pPr>
            <a:lvl5pPr eaLnBrk="1" latinLnBrk="0" hangingPunct="1">
              <a:defRPr kumimoji="0" lang="es-ES" sz="1800"/>
            </a:lvl5pPr>
            <a:lvl6pPr eaLnBrk="1" latinLnBrk="0" hangingPunct="1">
              <a:defRPr kumimoji="0" lang="es-ES" sz="1800"/>
            </a:lvl6pPr>
            <a:lvl7pPr eaLnBrk="1" latinLnBrk="0" hangingPunct="1">
              <a:defRPr kumimoji="0" lang="es-ES" sz="1800"/>
            </a:lvl7pPr>
            <a:lvl8pPr eaLnBrk="1" latinLnBrk="0" hangingPunct="1">
              <a:defRPr kumimoji="0" lang="es-ES" sz="1800"/>
            </a:lvl8pPr>
            <a:lvl9pPr eaLnBrk="1" latinLnBrk="0" hangingPunct="1">
              <a:defRPr kumimoji="0" lang="es-ES" sz="18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es-ES" sz="2800"/>
            </a:lvl1pPr>
            <a:lvl2pPr eaLnBrk="1" latinLnBrk="0" hangingPunct="1">
              <a:defRPr kumimoji="0" lang="es-ES" sz="2400"/>
            </a:lvl2pPr>
            <a:lvl3pPr eaLnBrk="1" latinLnBrk="0" hangingPunct="1">
              <a:defRPr kumimoji="0" lang="es-ES" sz="2000"/>
            </a:lvl3pPr>
            <a:lvl4pPr eaLnBrk="1" latinLnBrk="0" hangingPunct="1">
              <a:defRPr kumimoji="0" lang="es-ES" sz="1800"/>
            </a:lvl4pPr>
            <a:lvl5pPr eaLnBrk="1" latinLnBrk="0" hangingPunct="1">
              <a:defRPr kumimoji="0" lang="es-ES" sz="1800"/>
            </a:lvl5pPr>
            <a:lvl6pPr eaLnBrk="1" latinLnBrk="0" hangingPunct="1">
              <a:defRPr kumimoji="0" lang="es-ES" sz="1800"/>
            </a:lvl6pPr>
            <a:lvl7pPr eaLnBrk="1" latinLnBrk="0" hangingPunct="1">
              <a:defRPr kumimoji="0" lang="es-ES" sz="1800"/>
            </a:lvl7pPr>
            <a:lvl8pPr eaLnBrk="1" latinLnBrk="0" hangingPunct="1">
              <a:defRPr kumimoji="0" lang="es-ES" sz="1800"/>
            </a:lvl8pPr>
            <a:lvl9pPr eaLnBrk="1" latinLnBrk="0" hangingPunct="1">
              <a:defRPr kumimoji="0" lang="es-ES" sz="18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08/10/2014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es-ES"/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es-ES" sz="2400" b="1"/>
            </a:lvl1pPr>
            <a:lvl2pPr marL="457200" indent="0" eaLnBrk="1" latinLnBrk="0" hangingPunct="1">
              <a:buNone/>
              <a:defRPr kumimoji="0" lang="es-ES" sz="2000" b="1"/>
            </a:lvl2pPr>
            <a:lvl3pPr marL="914400" indent="0" eaLnBrk="1" latinLnBrk="0" hangingPunct="1">
              <a:buNone/>
              <a:defRPr kumimoji="0" lang="es-ES" sz="1800" b="1"/>
            </a:lvl3pPr>
            <a:lvl4pPr marL="1371600" indent="0" eaLnBrk="1" latinLnBrk="0" hangingPunct="1">
              <a:buNone/>
              <a:defRPr kumimoji="0" lang="es-ES" sz="1600" b="1"/>
            </a:lvl4pPr>
            <a:lvl5pPr marL="1828800" indent="0" eaLnBrk="1" latinLnBrk="0" hangingPunct="1">
              <a:buNone/>
              <a:defRPr kumimoji="0" lang="es-ES" sz="1600" b="1"/>
            </a:lvl5pPr>
            <a:lvl6pPr marL="2286000" indent="0" eaLnBrk="1" latinLnBrk="0" hangingPunct="1">
              <a:buNone/>
              <a:defRPr kumimoji="0" lang="es-ES" sz="1600" b="1"/>
            </a:lvl6pPr>
            <a:lvl7pPr marL="2743200" indent="0" eaLnBrk="1" latinLnBrk="0" hangingPunct="1">
              <a:buNone/>
              <a:defRPr kumimoji="0" lang="es-ES" sz="1600" b="1"/>
            </a:lvl7pPr>
            <a:lvl8pPr marL="3200400" indent="0" eaLnBrk="1" latinLnBrk="0" hangingPunct="1">
              <a:buNone/>
              <a:defRPr kumimoji="0" lang="es-ES" sz="1600" b="1"/>
            </a:lvl8pPr>
            <a:lvl9pPr marL="3657600" indent="0" eaLnBrk="1" latinLnBrk="0" hangingPunct="1">
              <a:buNone/>
              <a:defRPr kumimoji="0" lang="es-ES" sz="1600" b="1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es-ES" sz="2400"/>
            </a:lvl1pPr>
            <a:lvl2pPr eaLnBrk="1" latinLnBrk="0" hangingPunct="1">
              <a:defRPr kumimoji="0" lang="es-ES" sz="2000"/>
            </a:lvl2pPr>
            <a:lvl3pPr eaLnBrk="1" latinLnBrk="0" hangingPunct="1">
              <a:defRPr kumimoji="0" lang="es-ES" sz="1800"/>
            </a:lvl3pPr>
            <a:lvl4pPr eaLnBrk="1" latinLnBrk="0" hangingPunct="1">
              <a:defRPr kumimoji="0" lang="es-ES" sz="1600"/>
            </a:lvl4pPr>
            <a:lvl5pPr eaLnBrk="1" latinLnBrk="0" hangingPunct="1">
              <a:defRPr kumimoji="0" lang="es-ES" sz="1600"/>
            </a:lvl5pPr>
            <a:lvl6pPr eaLnBrk="1" latinLnBrk="0" hangingPunct="1">
              <a:defRPr kumimoji="0" lang="es-ES" sz="1600"/>
            </a:lvl6pPr>
            <a:lvl7pPr eaLnBrk="1" latinLnBrk="0" hangingPunct="1">
              <a:defRPr kumimoji="0" lang="es-ES" sz="1600"/>
            </a:lvl7pPr>
            <a:lvl8pPr eaLnBrk="1" latinLnBrk="0" hangingPunct="1">
              <a:defRPr kumimoji="0" lang="es-ES" sz="1600"/>
            </a:lvl8pPr>
            <a:lvl9pPr eaLnBrk="1" latinLnBrk="0" hangingPunct="1">
              <a:defRPr kumimoji="0" lang="es-ES" sz="16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es-ES" sz="2400" b="1"/>
            </a:lvl1pPr>
            <a:lvl2pPr marL="457200" indent="0" eaLnBrk="1" latinLnBrk="0" hangingPunct="1">
              <a:buNone/>
              <a:defRPr kumimoji="0" lang="es-ES" sz="2000" b="1"/>
            </a:lvl2pPr>
            <a:lvl3pPr marL="914400" indent="0" eaLnBrk="1" latinLnBrk="0" hangingPunct="1">
              <a:buNone/>
              <a:defRPr kumimoji="0" lang="es-ES" sz="1800" b="1"/>
            </a:lvl3pPr>
            <a:lvl4pPr marL="1371600" indent="0" eaLnBrk="1" latinLnBrk="0" hangingPunct="1">
              <a:buNone/>
              <a:defRPr kumimoji="0" lang="es-ES" sz="1600" b="1"/>
            </a:lvl4pPr>
            <a:lvl5pPr marL="1828800" indent="0" eaLnBrk="1" latinLnBrk="0" hangingPunct="1">
              <a:buNone/>
              <a:defRPr kumimoji="0" lang="es-ES" sz="1600" b="1"/>
            </a:lvl5pPr>
            <a:lvl6pPr marL="2286000" indent="0" eaLnBrk="1" latinLnBrk="0" hangingPunct="1">
              <a:buNone/>
              <a:defRPr kumimoji="0" lang="es-ES" sz="1600" b="1"/>
            </a:lvl6pPr>
            <a:lvl7pPr marL="2743200" indent="0" eaLnBrk="1" latinLnBrk="0" hangingPunct="1">
              <a:buNone/>
              <a:defRPr kumimoji="0" lang="es-ES" sz="1600" b="1"/>
            </a:lvl7pPr>
            <a:lvl8pPr marL="3200400" indent="0" eaLnBrk="1" latinLnBrk="0" hangingPunct="1">
              <a:buNone/>
              <a:defRPr kumimoji="0" lang="es-ES" sz="1600" b="1"/>
            </a:lvl8pPr>
            <a:lvl9pPr marL="3657600" indent="0" eaLnBrk="1" latinLnBrk="0" hangingPunct="1">
              <a:buNone/>
              <a:defRPr kumimoji="0" lang="es-ES" sz="1600" b="1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es-ES" sz="2400"/>
            </a:lvl1pPr>
            <a:lvl2pPr eaLnBrk="1" latinLnBrk="0" hangingPunct="1">
              <a:defRPr kumimoji="0" lang="es-ES" sz="2000"/>
            </a:lvl2pPr>
            <a:lvl3pPr eaLnBrk="1" latinLnBrk="0" hangingPunct="1">
              <a:defRPr kumimoji="0" lang="es-ES" sz="1800"/>
            </a:lvl3pPr>
            <a:lvl4pPr eaLnBrk="1" latinLnBrk="0" hangingPunct="1">
              <a:defRPr kumimoji="0" lang="es-ES" sz="1600"/>
            </a:lvl4pPr>
            <a:lvl5pPr eaLnBrk="1" latinLnBrk="0" hangingPunct="1">
              <a:defRPr kumimoji="0" lang="es-ES" sz="1600"/>
            </a:lvl5pPr>
            <a:lvl6pPr eaLnBrk="1" latinLnBrk="0" hangingPunct="1">
              <a:defRPr kumimoji="0" lang="es-ES" sz="1600"/>
            </a:lvl6pPr>
            <a:lvl7pPr eaLnBrk="1" latinLnBrk="0" hangingPunct="1">
              <a:defRPr kumimoji="0" lang="es-ES" sz="1600"/>
            </a:lvl7pPr>
            <a:lvl8pPr eaLnBrk="1" latinLnBrk="0" hangingPunct="1">
              <a:defRPr kumimoji="0" lang="es-ES" sz="1600"/>
            </a:lvl8pPr>
            <a:lvl9pPr eaLnBrk="1" latinLnBrk="0" hangingPunct="1">
              <a:defRPr kumimoji="0" lang="es-ES" sz="16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08/10/2014</a:t>
            </a:fld>
            <a:endParaRPr kumimoji="0"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es-ES" sz="2000" b="1"/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es-ES" sz="3200"/>
            </a:lvl1pPr>
            <a:lvl2pPr eaLnBrk="1" latinLnBrk="0" hangingPunct="1">
              <a:defRPr kumimoji="0" lang="es-ES" sz="2800"/>
            </a:lvl2pPr>
            <a:lvl3pPr eaLnBrk="1" latinLnBrk="0" hangingPunct="1">
              <a:defRPr kumimoji="0" lang="es-ES" sz="2400"/>
            </a:lvl3pPr>
            <a:lvl4pPr eaLnBrk="1" latinLnBrk="0" hangingPunct="1">
              <a:defRPr kumimoji="0" lang="es-ES" sz="2000"/>
            </a:lvl4pPr>
            <a:lvl5pPr eaLnBrk="1" latinLnBrk="0" hangingPunct="1">
              <a:defRPr kumimoji="0" lang="es-ES" sz="2000"/>
            </a:lvl5pPr>
            <a:lvl6pPr eaLnBrk="1" latinLnBrk="0" hangingPunct="1">
              <a:defRPr kumimoji="0" lang="es-ES" sz="2000"/>
            </a:lvl6pPr>
            <a:lvl7pPr eaLnBrk="1" latinLnBrk="0" hangingPunct="1">
              <a:defRPr kumimoji="0" lang="es-ES" sz="2000"/>
            </a:lvl7pPr>
            <a:lvl8pPr eaLnBrk="1" latinLnBrk="0" hangingPunct="1">
              <a:defRPr kumimoji="0" lang="es-ES" sz="2000"/>
            </a:lvl8pPr>
            <a:lvl9pPr eaLnBrk="1" latinLnBrk="0" hangingPunct="1">
              <a:defRPr kumimoji="0" lang="es-ES" sz="20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es-ES" sz="1400"/>
            </a:lvl1pPr>
            <a:lvl2pPr marL="457200" indent="0" eaLnBrk="1" latinLnBrk="0" hangingPunct="1">
              <a:buNone/>
              <a:defRPr kumimoji="0" lang="es-ES" sz="1200"/>
            </a:lvl2pPr>
            <a:lvl3pPr marL="914400" indent="0" eaLnBrk="1" latinLnBrk="0" hangingPunct="1">
              <a:buNone/>
              <a:defRPr kumimoji="0" lang="es-ES" sz="1000"/>
            </a:lvl3pPr>
            <a:lvl4pPr marL="1371600" indent="0" eaLnBrk="1" latinLnBrk="0" hangingPunct="1">
              <a:buNone/>
              <a:defRPr kumimoji="0" lang="es-ES" sz="900"/>
            </a:lvl4pPr>
            <a:lvl5pPr marL="1828800" indent="0" eaLnBrk="1" latinLnBrk="0" hangingPunct="1">
              <a:buNone/>
              <a:defRPr kumimoji="0" lang="es-ES" sz="900"/>
            </a:lvl5pPr>
            <a:lvl6pPr marL="2286000" indent="0" eaLnBrk="1" latinLnBrk="0" hangingPunct="1">
              <a:buNone/>
              <a:defRPr kumimoji="0" lang="es-ES" sz="900"/>
            </a:lvl6pPr>
            <a:lvl7pPr marL="2743200" indent="0" eaLnBrk="1" latinLnBrk="0" hangingPunct="1">
              <a:buNone/>
              <a:defRPr kumimoji="0" lang="es-ES" sz="900"/>
            </a:lvl7pPr>
            <a:lvl8pPr marL="3200400" indent="0" eaLnBrk="1" latinLnBrk="0" hangingPunct="1">
              <a:buNone/>
              <a:defRPr kumimoji="0" lang="es-ES" sz="900"/>
            </a:lvl8pPr>
            <a:lvl9pPr marL="3657600" indent="0" eaLnBrk="1" latinLnBrk="0" hangingPunct="1">
              <a:buNone/>
              <a:defRPr kumimoji="0" lang="es-ES" sz="9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08/10/2014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es-ES" sz="2000" b="1"/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es-ES" sz="3200"/>
            </a:lvl1pPr>
            <a:lvl2pPr marL="457200" indent="0" eaLnBrk="1" latinLnBrk="0" hangingPunct="1">
              <a:buNone/>
              <a:defRPr kumimoji="0" lang="es-ES" sz="2800"/>
            </a:lvl2pPr>
            <a:lvl3pPr marL="914400" indent="0" eaLnBrk="1" latinLnBrk="0" hangingPunct="1">
              <a:buNone/>
              <a:defRPr kumimoji="0" lang="es-ES" sz="2400"/>
            </a:lvl3pPr>
            <a:lvl4pPr marL="1371600" indent="0" eaLnBrk="1" latinLnBrk="0" hangingPunct="1">
              <a:buNone/>
              <a:defRPr kumimoji="0" lang="es-ES" sz="2000"/>
            </a:lvl4pPr>
            <a:lvl5pPr marL="1828800" indent="0" eaLnBrk="1" latinLnBrk="0" hangingPunct="1">
              <a:buNone/>
              <a:defRPr kumimoji="0" lang="es-ES" sz="2000"/>
            </a:lvl5pPr>
            <a:lvl6pPr marL="2286000" indent="0" eaLnBrk="1" latinLnBrk="0" hangingPunct="1">
              <a:buNone/>
              <a:defRPr kumimoji="0" lang="es-ES" sz="2000"/>
            </a:lvl6pPr>
            <a:lvl7pPr marL="2743200" indent="0" eaLnBrk="1" latinLnBrk="0" hangingPunct="1">
              <a:buNone/>
              <a:defRPr kumimoji="0" lang="es-ES" sz="2000"/>
            </a:lvl7pPr>
            <a:lvl8pPr marL="3200400" indent="0" eaLnBrk="1" latinLnBrk="0" hangingPunct="1">
              <a:buNone/>
              <a:defRPr kumimoji="0" lang="es-ES" sz="2000"/>
            </a:lvl8pPr>
            <a:lvl9pPr marL="3657600" indent="0" eaLnBrk="1" latinLnBrk="0" hangingPunct="1">
              <a:buNone/>
              <a:defRPr kumimoji="0" lang="es-ES" sz="2000"/>
            </a:lvl9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es-ES" sz="1400"/>
            </a:lvl1pPr>
            <a:lvl2pPr marL="457200" indent="0" eaLnBrk="1" latinLnBrk="0" hangingPunct="1">
              <a:buNone/>
              <a:defRPr kumimoji="0" lang="es-ES" sz="1200"/>
            </a:lvl2pPr>
            <a:lvl3pPr marL="914400" indent="0" eaLnBrk="1" latinLnBrk="0" hangingPunct="1">
              <a:buNone/>
              <a:defRPr kumimoji="0" lang="es-ES" sz="1000"/>
            </a:lvl3pPr>
            <a:lvl4pPr marL="1371600" indent="0" eaLnBrk="1" latinLnBrk="0" hangingPunct="1">
              <a:buNone/>
              <a:defRPr kumimoji="0" lang="es-ES" sz="900"/>
            </a:lvl4pPr>
            <a:lvl5pPr marL="1828800" indent="0" eaLnBrk="1" latinLnBrk="0" hangingPunct="1">
              <a:buNone/>
              <a:defRPr kumimoji="0" lang="es-ES" sz="900"/>
            </a:lvl5pPr>
            <a:lvl6pPr marL="2286000" indent="0" eaLnBrk="1" latinLnBrk="0" hangingPunct="1">
              <a:buNone/>
              <a:defRPr kumimoji="0" lang="es-ES" sz="900"/>
            </a:lvl6pPr>
            <a:lvl7pPr marL="2743200" indent="0" eaLnBrk="1" latinLnBrk="0" hangingPunct="1">
              <a:buNone/>
              <a:defRPr kumimoji="0" lang="es-ES" sz="900"/>
            </a:lvl7pPr>
            <a:lvl8pPr marL="3200400" indent="0" eaLnBrk="1" latinLnBrk="0" hangingPunct="1">
              <a:buNone/>
              <a:defRPr kumimoji="0" lang="es-ES" sz="900"/>
            </a:lvl8pPr>
            <a:lvl9pPr marL="3657600" indent="0" eaLnBrk="1" latinLnBrk="0" hangingPunct="1">
              <a:buNone/>
              <a:defRPr kumimoji="0" lang="es-ES" sz="9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08/10/2014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08/10/2014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y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08/10/2014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es-ES" smtClean="0"/>
              <a:t>Haga clic para modificar el estilo de título del patrón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08/10/2014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es-E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es-ES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es-ES"/>
      </a:defPPr>
      <a:lvl1pPr marL="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2627784" y="1556792"/>
            <a:ext cx="6180224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es-MX" sz="2400" b="1" i="1" dirty="0" err="1"/>
              <a:t>Equipo</a:t>
            </a:r>
            <a:r>
              <a:rPr lang="fr-FR" altLang="es-MX" sz="2400" b="1" i="1" dirty="0"/>
              <a:t>  #3</a:t>
            </a:r>
          </a:p>
          <a:p>
            <a:pPr algn="ctr" eaLnBrk="1" hangingPunct="1"/>
            <a:endParaRPr lang="fr-FR" altLang="es-MX" sz="2400" b="1" i="1" dirty="0"/>
          </a:p>
          <a:p>
            <a:pPr algn="ctr" eaLnBrk="1" hangingPunct="1"/>
            <a:r>
              <a:rPr lang="fr-FR" altLang="es-MX" sz="2000" b="1" i="1" dirty="0" err="1"/>
              <a:t>López</a:t>
            </a:r>
            <a:r>
              <a:rPr lang="fr-FR" altLang="es-MX" sz="2000" b="1" i="1" dirty="0"/>
              <a:t> </a:t>
            </a:r>
            <a:r>
              <a:rPr lang="fr-FR" altLang="es-MX" sz="2000" b="1" i="1" dirty="0" err="1"/>
              <a:t>Germán</a:t>
            </a:r>
            <a:r>
              <a:rPr lang="fr-FR" altLang="es-MX" sz="2000" b="1" i="1" dirty="0"/>
              <a:t> Diana Karina</a:t>
            </a:r>
          </a:p>
          <a:p>
            <a:pPr algn="ctr" eaLnBrk="1" hangingPunct="1"/>
            <a:r>
              <a:rPr lang="fr-FR" altLang="es-MX" sz="2000" b="1" i="1" dirty="0" err="1"/>
              <a:t>Ayala</a:t>
            </a:r>
            <a:r>
              <a:rPr lang="fr-FR" altLang="es-MX" sz="2000" b="1" i="1" dirty="0"/>
              <a:t> </a:t>
            </a:r>
            <a:r>
              <a:rPr lang="fr-FR" altLang="es-MX" sz="2000" b="1" i="1" dirty="0" err="1"/>
              <a:t>Quiñonez</a:t>
            </a:r>
            <a:r>
              <a:rPr lang="fr-FR" altLang="es-MX" sz="2000" b="1" i="1" dirty="0"/>
              <a:t> </a:t>
            </a:r>
            <a:r>
              <a:rPr lang="fr-FR" altLang="es-MX" sz="2000" b="1" i="1" dirty="0" err="1"/>
              <a:t>Marisol</a:t>
            </a:r>
            <a:r>
              <a:rPr lang="fr-FR" altLang="es-MX" sz="2000" b="1" i="1" dirty="0"/>
              <a:t> Angelica</a:t>
            </a:r>
          </a:p>
          <a:p>
            <a:pPr algn="ctr" eaLnBrk="1" hangingPunct="1"/>
            <a:r>
              <a:rPr lang="fr-FR" altLang="es-MX" sz="2000" b="1" i="1" dirty="0" err="1"/>
              <a:t>Armenta</a:t>
            </a:r>
            <a:r>
              <a:rPr lang="fr-FR" altLang="es-MX" sz="2000" b="1" i="1" dirty="0"/>
              <a:t> </a:t>
            </a:r>
            <a:r>
              <a:rPr lang="fr-FR" altLang="es-MX" sz="2000" b="1" i="1" dirty="0" err="1"/>
              <a:t>López</a:t>
            </a:r>
            <a:r>
              <a:rPr lang="fr-FR" altLang="es-MX" sz="2000" b="1" i="1" dirty="0"/>
              <a:t> </a:t>
            </a:r>
            <a:r>
              <a:rPr lang="fr-FR" altLang="es-MX" sz="2000" b="1" i="1" dirty="0" err="1"/>
              <a:t>Viridiana</a:t>
            </a:r>
            <a:r>
              <a:rPr lang="fr-FR" altLang="es-MX" sz="2000" b="1" i="1" dirty="0"/>
              <a:t> </a:t>
            </a:r>
          </a:p>
          <a:p>
            <a:pPr algn="ctr" eaLnBrk="1" hangingPunct="1"/>
            <a:r>
              <a:rPr lang="fr-FR" altLang="es-MX" sz="2000" b="1" i="1" dirty="0" err="1"/>
              <a:t>Herrejon</a:t>
            </a:r>
            <a:r>
              <a:rPr lang="fr-FR" altLang="es-MX" sz="2000" b="1" i="1" dirty="0"/>
              <a:t> </a:t>
            </a:r>
            <a:r>
              <a:rPr lang="fr-FR" altLang="es-MX" sz="2000" b="1" i="1" dirty="0" err="1"/>
              <a:t>Portillo</a:t>
            </a:r>
            <a:r>
              <a:rPr lang="fr-FR" altLang="es-MX" sz="2000" b="1" i="1" dirty="0"/>
              <a:t> </a:t>
            </a:r>
            <a:r>
              <a:rPr lang="fr-FR" altLang="es-MX" sz="2000" b="1" i="1" dirty="0" err="1"/>
              <a:t>Iveth</a:t>
            </a:r>
            <a:r>
              <a:rPr lang="fr-FR" altLang="es-MX" sz="2000" b="1" i="1" dirty="0"/>
              <a:t> </a:t>
            </a:r>
            <a:r>
              <a:rPr lang="fr-FR" altLang="es-MX" sz="2000" b="1" i="1" dirty="0" smtClean="0"/>
              <a:t>Guadalupe </a:t>
            </a:r>
            <a:endParaRPr lang="fr-FR" altLang="es-MX" sz="2000" b="1" i="1" dirty="0"/>
          </a:p>
          <a:p>
            <a:pPr algn="ctr" eaLnBrk="1" hangingPunct="1"/>
            <a:endParaRPr lang="fr-FR" altLang="es-MX" sz="2400" b="1" i="1" dirty="0"/>
          </a:p>
          <a:p>
            <a:pPr algn="ctr" eaLnBrk="1" hangingPunct="1"/>
            <a:endParaRPr lang="fr-FR" altLang="es-MX" sz="2400" b="1" i="1" dirty="0"/>
          </a:p>
          <a:p>
            <a:pPr algn="ctr" eaLnBrk="1" hangingPunct="1"/>
            <a:r>
              <a:rPr lang="fr-FR" altLang="es-MX" sz="2400" b="1" i="1" dirty="0"/>
              <a:t>Primer Avance </a:t>
            </a:r>
          </a:p>
          <a:p>
            <a:pPr algn="ctr" eaLnBrk="1" hangingPunct="1"/>
            <a:r>
              <a:rPr lang="fr-FR" altLang="es-MX" sz="2400" b="1" i="1" dirty="0" smtClean="0"/>
              <a:t>Control de </a:t>
            </a:r>
            <a:r>
              <a:rPr lang="fr-FR" altLang="es-MX" sz="2400" b="1" i="1" dirty="0" err="1"/>
              <a:t>C</a:t>
            </a:r>
            <a:r>
              <a:rPr lang="fr-FR" altLang="es-MX" sz="2400" b="1" i="1" dirty="0" err="1" smtClean="0"/>
              <a:t>alidad</a:t>
            </a:r>
            <a:endParaRPr lang="fr-FR" altLang="es-MX" sz="2400" b="1" i="1" dirty="0"/>
          </a:p>
          <a:p>
            <a:pPr eaLnBrk="1" hangingPunct="1"/>
            <a:endParaRPr lang="fr-FR" altLang="es-MX" sz="2400" b="1" i="1" dirty="0"/>
          </a:p>
          <a:p>
            <a:pPr eaLnBrk="1" hangingPunct="1"/>
            <a:endParaRPr lang="fr-FR" altLang="es-MX" sz="2400" b="1" i="1" dirty="0"/>
          </a:p>
          <a:p>
            <a:pPr algn="r" eaLnBrk="1" hangingPunct="1"/>
            <a:r>
              <a:rPr lang="fr-FR" altLang="es-MX" sz="2400" b="1" i="1" dirty="0"/>
              <a:t> </a:t>
            </a:r>
            <a:r>
              <a:rPr lang="fr-FR" altLang="es-MX" sz="2000" i="1" dirty="0"/>
              <a:t>Hermosillo, Sonora; a </a:t>
            </a:r>
            <a:r>
              <a:rPr lang="fr-FR" altLang="es-MX" sz="2000" i="1" dirty="0" smtClean="0"/>
              <a:t>09 </a:t>
            </a:r>
            <a:r>
              <a:rPr lang="fr-FR" altLang="es-MX" sz="2000" i="1" dirty="0"/>
              <a:t>/ </a:t>
            </a:r>
            <a:r>
              <a:rPr lang="fr-FR" altLang="es-MX" sz="2000" i="1" dirty="0" err="1"/>
              <a:t>octubre</a:t>
            </a:r>
            <a:r>
              <a:rPr lang="fr-FR" altLang="es-MX" sz="2000" i="1" dirty="0"/>
              <a:t> / 2014</a:t>
            </a:r>
            <a:endParaRPr lang="fr-FR" altLang="es-MX" i="1" dirty="0"/>
          </a:p>
          <a:p>
            <a:pPr eaLnBrk="1" hangingPunct="1"/>
            <a:endParaRPr lang="fr-FR" altLang="es-MX" sz="2400" b="1" i="1" dirty="0">
              <a:solidFill>
                <a:srgbClr val="336699"/>
              </a:solidFill>
            </a:endParaRPr>
          </a:p>
        </p:txBody>
      </p:sp>
      <p:pic>
        <p:nvPicPr>
          <p:cNvPr id="6" name="0 Image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3937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611560" y="1268760"/>
            <a:ext cx="8229600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altLang="es-MX" b="1" i="1" dirty="0" smtClean="0"/>
              <a:t>Empresa:</a:t>
            </a:r>
            <a:r>
              <a:rPr lang="es-MX" altLang="es-MX" dirty="0" smtClean="0"/>
              <a:t> </a:t>
            </a:r>
            <a:r>
              <a:rPr lang="es-MX" altLang="es-MX" dirty="0" err="1" smtClean="0"/>
              <a:t>Metalmex</a:t>
            </a:r>
            <a:r>
              <a:rPr lang="es-MX" altLang="es-MX" dirty="0" smtClean="0"/>
              <a:t> (Metalmecánica de México S.A. de C.V.)</a:t>
            </a:r>
          </a:p>
          <a:p>
            <a:endParaRPr lang="es-MX" altLang="es-MX" dirty="0" smtClean="0"/>
          </a:p>
          <a:p>
            <a:r>
              <a:rPr lang="es-MX" altLang="es-MX" b="1" i="1" dirty="0" smtClean="0"/>
              <a:t>Ubicación:</a:t>
            </a:r>
            <a:r>
              <a:rPr lang="es-MX" altLang="es-MX" dirty="0" smtClean="0"/>
              <a:t> Calle del Plomo #50, Parque Industrial, C.P. 83299. Hermosillo, Sonora.</a:t>
            </a:r>
          </a:p>
          <a:p>
            <a:endParaRPr lang="es-MX" altLang="es-MX" dirty="0" smtClean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273689" y="2204864"/>
            <a:ext cx="82296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altLang="es-MX" b="1" i="1" dirty="0" smtClean="0"/>
              <a:t>Productos o servicios que producen:</a:t>
            </a:r>
            <a:r>
              <a:rPr lang="es-MX" altLang="es-MX" dirty="0" smtClean="0"/>
              <a:t> Experiencia en el diseño, fabricación, instalación y mantenimiento de equipo industrial y bajo diseño de Empresas líderes mundiales, proveedoras de tecnología a la Industria Minera, fabricamos equipo que ya se encuentra operando en Canadá, Estados Unidos y en México. Servicios de maquila en corte, rolado, doblez, soldadura, armado.</a:t>
            </a:r>
          </a:p>
          <a:p>
            <a:endParaRPr lang="es-MX" altLang="es-MX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306"/>
            <a:ext cx="7416303" cy="664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pic>
        <p:nvPicPr>
          <p:cNvPr id="1026" name="Picture 2" descr="C:\Users\Diana\Desktop\fotosMETLMEX\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674" y="522164"/>
            <a:ext cx="4664286" cy="26188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iana\Desktop\fotosMETLMEX\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17032"/>
            <a:ext cx="4629342" cy="25991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273689" y="2204864"/>
            <a:ext cx="82296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altLang="es-MX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9" y="539750"/>
            <a:ext cx="5005387" cy="288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73016"/>
            <a:ext cx="5011737" cy="288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4094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heme/theme1.xml><?xml version="1.0" encoding="utf-8"?>
<a:theme xmlns:a="http://schemas.openxmlformats.org/drawingml/2006/main" name="TS10167455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8972BBC-2CBE-43F4-9CA2-3729834A9F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TS101674557</Template>
  <TotalTime>0</TotalTime>
  <Words>275</Words>
  <Application>Microsoft Office PowerPoint</Application>
  <PresentationFormat>On-screen Show (4:3)</PresentationFormat>
  <Paragraphs>37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TS101674557</vt:lpstr>
      <vt:lpstr>Equipo  #3  López Germán Diana Karina Ayala Quiñonez Marisol Angelica Armenta López Viridiana  Herrejon Portillo Iveth Guadalupe    Primer Avance  Control de Calidad    Hermosillo, Sonora; a 09 / octubre / 2014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2014-10-07T23:13:56Z</dcterms:created>
  <dcterms:modified xsi:type="dcterms:W3CDTF">2014-10-09T05:16:03Z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</Properties>
</file>